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6" r:id="rId1"/>
    <p:sldMasterId id="2147483976" r:id="rId2"/>
  </p:sldMasterIdLst>
  <p:sldIdLst>
    <p:sldId id="256" r:id="rId3"/>
    <p:sldId id="257" r:id="rId4"/>
    <p:sldId id="261" r:id="rId5"/>
    <p:sldId id="258" r:id="rId6"/>
    <p:sldId id="259" r:id="rId7"/>
    <p:sldId id="260" r:id="rId8"/>
    <p:sldId id="262" r:id="rId9"/>
    <p:sldId id="263" r:id="rId10"/>
    <p:sldId id="264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525" autoAdjust="0"/>
    <p:restoredTop sz="93743" autoAdjust="0"/>
  </p:normalViewPr>
  <p:slideViewPr>
    <p:cSldViewPr snapToGrid="0">
      <p:cViewPr>
        <p:scale>
          <a:sx n="100" d="100"/>
          <a:sy n="100" d="100"/>
        </p:scale>
        <p:origin x="20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tableStyles" Target="tableStyle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194C7-56E5-490C-A744-5B055AA7DF20}" type="datetimeFigureOut">
              <a:rPr lang="zh-CN" altLang="en-US" smtClean="0"/>
              <a:t>2020/6/14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B8AAC-5F6E-4F18-B345-1D563485D1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73155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194C7-56E5-490C-A744-5B055AA7DF20}" type="datetimeFigureOut">
              <a:rPr lang="zh-CN" altLang="en-US" smtClean="0"/>
              <a:t>2020/6/14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B8AAC-5F6E-4F18-B345-1D563485D1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54717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194C7-56E5-490C-A744-5B055AA7DF20}" type="datetimeFigureOut">
              <a:rPr lang="zh-CN" altLang="en-US" smtClean="0"/>
              <a:t>2020/6/14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B8AAC-5F6E-4F18-B345-1D563485D1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24141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AC1194C7-56E5-490C-A744-5B055AA7DF20}" type="datetimeFigureOut">
              <a:rPr lang="zh-CN" altLang="en-US" smtClean="0"/>
              <a:t>2020/6/14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99B8AAC-5F6E-4F18-B345-1D563485D140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4716849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194C7-56E5-490C-A744-5B055AA7DF20}" type="datetimeFigureOut">
              <a:rPr lang="zh-CN" altLang="en-US" smtClean="0"/>
              <a:t>2020/6/14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B8AAC-5F6E-4F18-B345-1D563485D1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03746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C1194C7-56E5-490C-A744-5B055AA7DF20}" type="datetimeFigureOut">
              <a:rPr lang="zh-CN" altLang="en-US" smtClean="0"/>
              <a:t>2020/6/14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99B8AAC-5F6E-4F18-B345-1D563485D140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13716485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194C7-56E5-490C-A744-5B055AA7DF20}" type="datetimeFigureOut">
              <a:rPr lang="zh-CN" altLang="en-US" smtClean="0"/>
              <a:t>2020/6/14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B8AAC-5F6E-4F18-B345-1D563485D1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936928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194C7-56E5-490C-A744-5B055AA7DF20}" type="datetimeFigureOut">
              <a:rPr lang="zh-CN" altLang="en-US" smtClean="0"/>
              <a:t>2020/6/14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B8AAC-5F6E-4F18-B345-1D563485D1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88780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194C7-56E5-490C-A744-5B055AA7DF20}" type="datetimeFigureOut">
              <a:rPr lang="zh-CN" altLang="en-US" smtClean="0"/>
              <a:t>2020/6/14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B8AAC-5F6E-4F18-B345-1D563485D1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479735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194C7-56E5-490C-A744-5B055AA7DF20}" type="datetimeFigureOut">
              <a:rPr lang="zh-CN" altLang="en-US" smtClean="0"/>
              <a:t>2020/6/14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B8AAC-5F6E-4F18-B345-1D563485D1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722363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C1194C7-56E5-490C-A744-5B055AA7DF20}" type="datetimeFigureOut">
              <a:rPr lang="zh-CN" altLang="en-US" smtClean="0"/>
              <a:t>2020/6/14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99B8AAC-5F6E-4F18-B345-1D563485D140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9579953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194C7-56E5-490C-A744-5B055AA7DF20}" type="datetimeFigureOut">
              <a:rPr lang="zh-CN" altLang="en-US" smtClean="0"/>
              <a:t>2020/6/14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B8AAC-5F6E-4F18-B345-1D563485D1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913554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C1194C7-56E5-490C-A744-5B055AA7DF20}" type="datetimeFigureOut">
              <a:rPr lang="zh-CN" altLang="en-US" smtClean="0"/>
              <a:t>2020/6/14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99B8AAC-5F6E-4F18-B345-1D563485D140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00396485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194C7-56E5-490C-A744-5B055AA7DF20}" type="datetimeFigureOut">
              <a:rPr lang="zh-CN" altLang="en-US" smtClean="0"/>
              <a:t>2020/6/14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B8AAC-5F6E-4F18-B345-1D563485D1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862219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194C7-56E5-490C-A744-5B055AA7DF20}" type="datetimeFigureOut">
              <a:rPr lang="zh-CN" altLang="en-US" smtClean="0"/>
              <a:t>2020/6/14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B8AAC-5F6E-4F18-B345-1D563485D1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69525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194C7-56E5-490C-A744-5B055AA7DF20}" type="datetimeFigureOut">
              <a:rPr lang="zh-CN" altLang="en-US" smtClean="0"/>
              <a:t>2020/6/14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B8AAC-5F6E-4F18-B345-1D563485D1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83695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194C7-56E5-490C-A744-5B055AA7DF20}" type="datetimeFigureOut">
              <a:rPr lang="zh-CN" altLang="en-US" smtClean="0"/>
              <a:t>2020/6/14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B8AAC-5F6E-4F18-B345-1D563485D1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83227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194C7-56E5-490C-A744-5B055AA7DF20}" type="datetimeFigureOut">
              <a:rPr lang="zh-CN" altLang="en-US" smtClean="0"/>
              <a:t>2020/6/14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B8AAC-5F6E-4F18-B345-1D563485D140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25873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194C7-56E5-490C-A744-5B055AA7DF20}" type="datetimeFigureOut">
              <a:rPr lang="zh-CN" altLang="en-US" smtClean="0"/>
              <a:t>2020/6/14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B8AAC-5F6E-4F18-B345-1D563485D140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8604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194C7-56E5-490C-A744-5B055AA7DF20}" type="datetimeFigureOut">
              <a:rPr lang="zh-CN" altLang="en-US" smtClean="0"/>
              <a:t>2020/6/14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B8AAC-5F6E-4F18-B345-1D563485D1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57996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194C7-56E5-490C-A744-5B055AA7DF20}" type="datetimeFigureOut">
              <a:rPr lang="zh-CN" altLang="en-US" smtClean="0"/>
              <a:t>2020/6/14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B8AAC-5F6E-4F18-B345-1D563485D1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5320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194C7-56E5-490C-A744-5B055AA7DF20}" type="datetimeFigureOut">
              <a:rPr lang="zh-CN" altLang="en-US" smtClean="0"/>
              <a:t>2020/6/14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B8AAC-5F6E-4F18-B345-1D563485D1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05364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AC1194C7-56E5-490C-A744-5B055AA7DF20}" type="datetimeFigureOut">
              <a:rPr lang="zh-CN" altLang="en-US" smtClean="0"/>
              <a:t>2020/6/14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9B8AAC-5F6E-4F18-B345-1D563485D1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39392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AC1194C7-56E5-490C-A744-5B055AA7DF20}" type="datetimeFigureOut">
              <a:rPr lang="zh-CN" altLang="en-US" smtClean="0"/>
              <a:t>2020/6/14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899B8AAC-5F6E-4F18-B345-1D563485D140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5758921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7" r:id="rId1"/>
    <p:sldLayoutId id="2147483978" r:id="rId2"/>
    <p:sldLayoutId id="2147483979" r:id="rId3"/>
    <p:sldLayoutId id="2147483980" r:id="rId4"/>
    <p:sldLayoutId id="2147483981" r:id="rId5"/>
    <p:sldLayoutId id="2147483982" r:id="rId6"/>
    <p:sldLayoutId id="2147483983" r:id="rId7"/>
    <p:sldLayoutId id="2147483984" r:id="rId8"/>
    <p:sldLayoutId id="2147483985" r:id="rId9"/>
    <p:sldLayoutId id="2147483986" r:id="rId10"/>
    <p:sldLayoutId id="2147483987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B0E540-A97C-4C02-9398-6038660972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15385" y="1136004"/>
            <a:ext cx="8361229" cy="2098226"/>
          </a:xfrm>
        </p:spPr>
        <p:txBody>
          <a:bodyPr/>
          <a:lstStyle/>
          <a:p>
            <a:r>
              <a:rPr lang="zh-CN" altLang="en-US" dirty="0"/>
              <a:t>智能军棋裁判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EC8B8B3-904C-4BB2-A637-376BD62E7D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4873" y="4196424"/>
            <a:ext cx="4771483" cy="1086237"/>
          </a:xfrm>
        </p:spPr>
        <p:txBody>
          <a:bodyPr>
            <a:normAutofit fontScale="92500" lnSpcReduction="10000"/>
          </a:bodyPr>
          <a:lstStyle/>
          <a:p>
            <a:r>
              <a:rPr lang="zh-CN" altLang="en-US" dirty="0"/>
              <a:t>小组：</a:t>
            </a:r>
            <a:r>
              <a:rPr lang="en-US" altLang="zh-CN" dirty="0"/>
              <a:t>3</a:t>
            </a:r>
          </a:p>
          <a:p>
            <a:r>
              <a:rPr lang="zh-CN" altLang="en-US" dirty="0"/>
              <a:t>               学号：</a:t>
            </a:r>
            <a:r>
              <a:rPr lang="en-US" altLang="zh-CN" dirty="0"/>
              <a:t>20171536</a:t>
            </a:r>
          </a:p>
          <a:p>
            <a:r>
              <a:rPr lang="zh-CN" altLang="en-US" dirty="0"/>
              <a:t>         姓名：曹嘉扬</a:t>
            </a:r>
          </a:p>
        </p:txBody>
      </p:sp>
    </p:spTree>
    <p:extLst>
      <p:ext uri="{BB962C8B-B14F-4D97-AF65-F5344CB8AC3E}">
        <p14:creationId xmlns:p14="http://schemas.microsoft.com/office/powerpoint/2010/main" val="32290448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85517E-468B-440E-B4A2-6D3E0EC216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4" y="1277501"/>
            <a:ext cx="9601200" cy="838200"/>
          </a:xfrm>
        </p:spPr>
        <p:txBody>
          <a:bodyPr>
            <a:normAutofit/>
          </a:bodyPr>
          <a:lstStyle/>
          <a:p>
            <a:r>
              <a:rPr lang="zh-CN" altLang="en-US" sz="4000" dirty="0"/>
              <a:t>现存痛点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5746FEA-C8B2-4F4E-A464-91322D418A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4" y="2351799"/>
            <a:ext cx="10330873" cy="660401"/>
          </a:xfrm>
        </p:spPr>
        <p:txBody>
          <a:bodyPr>
            <a:normAutofit/>
          </a:bodyPr>
          <a:lstStyle/>
          <a:p>
            <a:r>
              <a:rPr lang="zh-CN" altLang="en-US" sz="2800" dirty="0"/>
              <a:t>一场军棋对局需要</a:t>
            </a:r>
            <a:r>
              <a:rPr lang="en-US" altLang="zh-CN" sz="2800" dirty="0"/>
              <a:t>3</a:t>
            </a:r>
            <a:r>
              <a:rPr lang="zh-CN" altLang="en-US" sz="2800" dirty="0"/>
              <a:t>个人，在缺少军师的情况下</a:t>
            </a:r>
            <a:r>
              <a:rPr lang="en-US" altLang="zh-CN" sz="2800" dirty="0"/>
              <a:t>2</a:t>
            </a:r>
            <a:r>
              <a:rPr lang="zh-CN" altLang="en-US" sz="2800" dirty="0"/>
              <a:t>人无法下棋</a:t>
            </a: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B8BC0672-B977-4BAF-8C78-6E1A467C7AFB}"/>
              </a:ext>
            </a:extLst>
          </p:cNvPr>
          <p:cNvSpPr txBox="1">
            <a:spLocks/>
          </p:cNvSpPr>
          <p:nvPr/>
        </p:nvSpPr>
        <p:spPr>
          <a:xfrm>
            <a:off x="1371594" y="3777675"/>
            <a:ext cx="9601200" cy="8382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4000" dirty="0"/>
              <a:t>解决方案：智能军师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06A1D49-5A51-406E-A7E3-D3FAD3DEBF2B}"/>
              </a:ext>
            </a:extLst>
          </p:cNvPr>
          <p:cNvSpPr txBox="1">
            <a:spLocks/>
          </p:cNvSpPr>
          <p:nvPr/>
        </p:nvSpPr>
        <p:spPr>
          <a:xfrm>
            <a:off x="1371594" y="4851973"/>
            <a:ext cx="10330873" cy="6604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dirty="0"/>
              <a:t>吃子时自行判断双方大小，省去了一个人工军师</a:t>
            </a:r>
            <a:endParaRPr lang="en-US" altLang="zh-CN" sz="2800" dirty="0"/>
          </a:p>
        </p:txBody>
      </p:sp>
    </p:spTree>
    <p:extLst>
      <p:ext uri="{BB962C8B-B14F-4D97-AF65-F5344CB8AC3E}">
        <p14:creationId xmlns:p14="http://schemas.microsoft.com/office/powerpoint/2010/main" val="1151530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4" grpId="0"/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1C914B9E-29E0-4F22-AFE0-CE945BBCDED0}"/>
              </a:ext>
            </a:extLst>
          </p:cNvPr>
          <p:cNvSpPr txBox="1">
            <a:spLocks/>
          </p:cNvSpPr>
          <p:nvPr/>
        </p:nvSpPr>
        <p:spPr>
          <a:xfrm>
            <a:off x="1295400" y="1267691"/>
            <a:ext cx="9601200" cy="8382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4000" dirty="0"/>
              <a:t>方案分工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5EDF83E7-125B-47C5-93AB-D210825401A8}"/>
              </a:ext>
            </a:extLst>
          </p:cNvPr>
          <p:cNvSpPr txBox="1">
            <a:spLocks/>
          </p:cNvSpPr>
          <p:nvPr/>
        </p:nvSpPr>
        <p:spPr>
          <a:xfrm>
            <a:off x="1295400" y="2856346"/>
            <a:ext cx="10330873" cy="295563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dirty="0"/>
              <a:t>软件：     文字识别及判断（曹嘉扬）</a:t>
            </a:r>
            <a:endParaRPr lang="en-US" altLang="zh-CN" sz="2800" dirty="0"/>
          </a:p>
          <a:p>
            <a:pPr marL="0" indent="0">
              <a:buNone/>
            </a:pPr>
            <a:r>
              <a:rPr lang="zh-CN" altLang="en-US" sz="2800" dirty="0"/>
              <a:t>                      语音提示（曹嘉扬）</a:t>
            </a:r>
            <a:endParaRPr lang="en-US" altLang="zh-CN" sz="2800" dirty="0"/>
          </a:p>
          <a:p>
            <a:pPr marL="0" indent="0">
              <a:buNone/>
            </a:pPr>
            <a:r>
              <a:rPr lang="en-US" altLang="zh-CN" sz="2800" dirty="0"/>
              <a:t>                       UI</a:t>
            </a:r>
            <a:r>
              <a:rPr lang="zh-CN" altLang="en-US" sz="2800" dirty="0"/>
              <a:t>交互（曹嘉扬）</a:t>
            </a:r>
            <a:endParaRPr lang="en-US" altLang="zh-CN" sz="2800" dirty="0"/>
          </a:p>
          <a:p>
            <a:r>
              <a:rPr lang="zh-CN" altLang="en-US" sz="2800" dirty="0"/>
              <a:t>硬件：     工业设计（曹嘉扬）</a:t>
            </a:r>
            <a:endParaRPr lang="en-US" altLang="zh-CN" sz="2800" dirty="0"/>
          </a:p>
          <a:p>
            <a:r>
              <a:rPr lang="zh-CN" altLang="en-US" sz="2800" dirty="0"/>
              <a:t>营销：      </a:t>
            </a:r>
            <a:r>
              <a:rPr lang="en-US" altLang="zh-CN" sz="2800" dirty="0"/>
              <a:t>PPT</a:t>
            </a:r>
            <a:r>
              <a:rPr lang="zh-CN" altLang="en-US" sz="2800" dirty="0"/>
              <a:t>（曹嘉扬）</a:t>
            </a:r>
            <a:endParaRPr lang="en-US" altLang="zh-CN" sz="2800" dirty="0"/>
          </a:p>
          <a:p>
            <a:pPr marL="0" indent="0">
              <a:buNone/>
            </a:pPr>
            <a:r>
              <a:rPr lang="en-US" altLang="zh-CN" dirty="0"/>
              <a:t>  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2851612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49A540C3-6A2E-4647-A430-31C3A71AF7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079" y="2761313"/>
            <a:ext cx="3776612" cy="3581400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1761A54-29D3-46B0-8CD9-D25E93131C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1691" y="2761313"/>
            <a:ext cx="3626261" cy="35814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347E54F-FD5C-436C-ACEE-F8B89FCC79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7632" y="2763998"/>
            <a:ext cx="3279967" cy="3578715"/>
          </a:xfrm>
          <a:prstGeom prst="rect">
            <a:avLst/>
          </a:prstGeom>
        </p:spPr>
      </p:pic>
      <p:sp>
        <p:nvSpPr>
          <p:cNvPr id="6" name="内容占位符 2">
            <a:extLst>
              <a:ext uri="{FF2B5EF4-FFF2-40B4-BE49-F238E27FC236}">
                <a16:creationId xmlns:a16="http://schemas.microsoft.com/office/drawing/2014/main" id="{69F7D3BA-5B76-4492-A1E2-57E668B968B9}"/>
              </a:ext>
            </a:extLst>
          </p:cNvPr>
          <p:cNvSpPr txBox="1">
            <a:spLocks/>
          </p:cNvSpPr>
          <p:nvPr/>
        </p:nvSpPr>
        <p:spPr>
          <a:xfrm>
            <a:off x="1149385" y="465110"/>
            <a:ext cx="7486615" cy="22975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dirty="0"/>
              <a:t>图像识别技术判断双方大小</a:t>
            </a:r>
            <a:endParaRPr lang="en-US" altLang="zh-CN" sz="2400" dirty="0"/>
          </a:p>
          <a:p>
            <a:r>
              <a:rPr lang="zh-CN" altLang="en-US" sz="2400" dirty="0"/>
              <a:t>高清触控屏简化人机交互</a:t>
            </a:r>
            <a:endParaRPr lang="en-US" altLang="zh-CN" sz="2400" dirty="0"/>
          </a:p>
          <a:p>
            <a:r>
              <a:rPr lang="zh-CN" altLang="en-US" sz="2400" dirty="0"/>
              <a:t>语音提示带来沉浸式体验</a:t>
            </a:r>
            <a:endParaRPr lang="en-US" altLang="zh-CN" sz="2400" dirty="0"/>
          </a:p>
          <a:p>
            <a:r>
              <a:rPr lang="zh-CN" altLang="en-US" sz="2400" dirty="0"/>
              <a:t>未来可通过</a:t>
            </a:r>
            <a:r>
              <a:rPr lang="en-US" altLang="zh-CN" sz="2400" dirty="0"/>
              <a:t>OTA</a:t>
            </a:r>
            <a:r>
              <a:rPr lang="zh-CN" altLang="en-US" sz="2400" dirty="0"/>
              <a:t>升级实现智能闹钟、智能音箱等功能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215442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9E13193-4765-40EB-93BE-1D94E5C3B1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文字识别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761DEBE-8809-4929-BA1F-5B8E5FF32D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4075" y="1518804"/>
            <a:ext cx="6569075" cy="5786582"/>
          </a:xfrm>
        </p:spPr>
        <p:txBody>
          <a:bodyPr>
            <a:normAutofit/>
          </a:bodyPr>
          <a:lstStyle/>
          <a:p>
            <a:pPr marL="0" indent="0">
              <a:lnSpc>
                <a:spcPts val="500"/>
              </a:lnSpc>
              <a:buNone/>
            </a:pPr>
            <a:r>
              <a:rPr lang="en-US" altLang="zh-CN" dirty="0"/>
              <a:t>        ii=0</a:t>
            </a:r>
          </a:p>
          <a:p>
            <a:pPr marL="0" indent="0">
              <a:lnSpc>
                <a:spcPts val="500"/>
              </a:lnSpc>
              <a:buNone/>
            </a:pPr>
            <a:r>
              <a:rPr lang="en-US" altLang="zh-CN" dirty="0"/>
              <a:t>        key=['','']       </a:t>
            </a:r>
          </a:p>
          <a:p>
            <a:pPr marL="0" indent="0">
              <a:lnSpc>
                <a:spcPts val="500"/>
              </a:lnSpc>
              <a:buNone/>
            </a:pPr>
            <a:r>
              <a:rPr lang="en-US" altLang="zh-CN" dirty="0"/>
              <a:t>        cap=cv2.VideoCapture(0)</a:t>
            </a:r>
          </a:p>
          <a:p>
            <a:pPr marL="0" indent="0">
              <a:lnSpc>
                <a:spcPts val="500"/>
              </a:lnSpc>
              <a:buNone/>
            </a:pPr>
            <a:r>
              <a:rPr lang="en-US" altLang="zh-CN" dirty="0"/>
              <a:t>        while True:</a:t>
            </a:r>
          </a:p>
          <a:p>
            <a:pPr marL="0" indent="0">
              <a:lnSpc>
                <a:spcPts val="500"/>
              </a:lnSpc>
              <a:buNone/>
            </a:pPr>
            <a:r>
              <a:rPr lang="en-US" altLang="zh-CN" dirty="0"/>
              <a:t>            </a:t>
            </a:r>
            <a:r>
              <a:rPr lang="en-US" altLang="zh-CN" dirty="0" err="1"/>
              <a:t>ret,frame</a:t>
            </a:r>
            <a:r>
              <a:rPr lang="en-US" altLang="zh-CN" dirty="0"/>
              <a:t>=</a:t>
            </a:r>
            <a:r>
              <a:rPr lang="en-US" altLang="zh-CN" dirty="0" err="1"/>
              <a:t>cap.read</a:t>
            </a:r>
            <a:r>
              <a:rPr lang="en-US" altLang="zh-CN" dirty="0"/>
              <a:t>()</a:t>
            </a:r>
          </a:p>
          <a:p>
            <a:pPr marL="0" indent="0">
              <a:lnSpc>
                <a:spcPts val="500"/>
              </a:lnSpc>
              <a:buNone/>
            </a:pPr>
            <a:r>
              <a:rPr lang="en-US" altLang="zh-CN" dirty="0"/>
              <a:t>            cv2.imshow('</a:t>
            </a:r>
            <a:r>
              <a:rPr lang="en-US" altLang="zh-CN" dirty="0" err="1"/>
              <a:t>Video',frame</a:t>
            </a:r>
            <a:r>
              <a:rPr lang="en-US" altLang="zh-CN" dirty="0"/>
              <a:t>)</a:t>
            </a:r>
          </a:p>
          <a:p>
            <a:pPr marL="0" indent="0">
              <a:lnSpc>
                <a:spcPts val="500"/>
              </a:lnSpc>
              <a:buNone/>
            </a:pPr>
            <a:r>
              <a:rPr lang="en-US" altLang="zh-CN" dirty="0"/>
              <a:t>            cv2.imwrite('</a:t>
            </a:r>
            <a:r>
              <a:rPr lang="en-US" altLang="zh-CN" dirty="0" err="1"/>
              <a:t>q.jpg',frame</a:t>
            </a:r>
            <a:r>
              <a:rPr lang="en-US" altLang="zh-CN" dirty="0"/>
              <a:t>)</a:t>
            </a:r>
          </a:p>
          <a:p>
            <a:pPr marL="0" indent="0">
              <a:lnSpc>
                <a:spcPts val="500"/>
              </a:lnSpc>
              <a:buNone/>
            </a:pPr>
            <a:r>
              <a:rPr lang="en-US" altLang="zh-CN" dirty="0"/>
              <a:t>            with open('q.jpg','</a:t>
            </a:r>
            <a:r>
              <a:rPr lang="en-US" altLang="zh-CN" dirty="0" err="1"/>
              <a:t>rb</a:t>
            </a:r>
            <a:r>
              <a:rPr lang="en-US" altLang="zh-CN" dirty="0"/>
              <a:t>') as f:</a:t>
            </a:r>
          </a:p>
          <a:p>
            <a:pPr marL="0" indent="0">
              <a:lnSpc>
                <a:spcPts val="500"/>
              </a:lnSpc>
              <a:buNone/>
            </a:pPr>
            <a:r>
              <a:rPr lang="en-US" altLang="zh-CN" dirty="0"/>
              <a:t>                image=</a:t>
            </a:r>
            <a:r>
              <a:rPr lang="en-US" altLang="zh-CN" dirty="0" err="1"/>
              <a:t>f.read</a:t>
            </a:r>
            <a:r>
              <a:rPr lang="en-US" altLang="zh-CN" dirty="0"/>
              <a:t>()</a:t>
            </a:r>
          </a:p>
          <a:p>
            <a:pPr marL="0" indent="0">
              <a:lnSpc>
                <a:spcPts val="500"/>
              </a:lnSpc>
              <a:buNone/>
            </a:pPr>
            <a:r>
              <a:rPr lang="en-US" altLang="zh-CN" dirty="0"/>
              <a:t>                text=</a:t>
            </a:r>
            <a:r>
              <a:rPr lang="en-US" altLang="zh-CN" dirty="0" err="1"/>
              <a:t>client.basicGeneral</a:t>
            </a:r>
            <a:r>
              <a:rPr lang="en-US" altLang="zh-CN" dirty="0"/>
              <a:t>(image)</a:t>
            </a:r>
          </a:p>
          <a:p>
            <a:pPr marL="0" indent="0">
              <a:lnSpc>
                <a:spcPts val="500"/>
              </a:lnSpc>
              <a:buNone/>
            </a:pPr>
            <a:r>
              <a:rPr lang="en-US" altLang="zh-CN" dirty="0"/>
              <a:t>            for </a:t>
            </a:r>
            <a:r>
              <a:rPr lang="en-US" altLang="zh-CN" dirty="0" err="1"/>
              <a:t>i</a:t>
            </a:r>
            <a:r>
              <a:rPr lang="en-US" altLang="zh-CN" dirty="0"/>
              <a:t> in </a:t>
            </a:r>
            <a:r>
              <a:rPr lang="en-US" altLang="zh-CN" dirty="0" err="1"/>
              <a:t>text.get</a:t>
            </a:r>
            <a:r>
              <a:rPr lang="en-US" altLang="zh-CN" dirty="0"/>
              <a:t>('</a:t>
            </a:r>
            <a:r>
              <a:rPr lang="en-US" altLang="zh-CN" dirty="0" err="1"/>
              <a:t>words_result</a:t>
            </a:r>
            <a:r>
              <a:rPr lang="en-US" altLang="zh-CN" dirty="0"/>
              <a:t>'):</a:t>
            </a:r>
          </a:p>
          <a:p>
            <a:pPr marL="0" indent="0">
              <a:lnSpc>
                <a:spcPts val="500"/>
              </a:lnSpc>
              <a:buNone/>
            </a:pPr>
            <a:r>
              <a:rPr lang="en-US" altLang="zh-CN" dirty="0"/>
              <a:t>                key[ii]=</a:t>
            </a:r>
            <a:r>
              <a:rPr lang="en-US" altLang="zh-CN" dirty="0" err="1"/>
              <a:t>i.get</a:t>
            </a:r>
            <a:r>
              <a:rPr lang="en-US" altLang="zh-CN" dirty="0"/>
              <a:t>('words')</a:t>
            </a:r>
          </a:p>
          <a:p>
            <a:pPr marL="0" indent="0">
              <a:lnSpc>
                <a:spcPts val="500"/>
              </a:lnSpc>
              <a:buNone/>
            </a:pPr>
            <a:r>
              <a:rPr lang="en-US" altLang="zh-CN" dirty="0"/>
              <a:t>                ii+=1</a:t>
            </a:r>
          </a:p>
          <a:p>
            <a:pPr marL="0" indent="0">
              <a:lnSpc>
                <a:spcPts val="500"/>
              </a:lnSpc>
              <a:buNone/>
            </a:pPr>
            <a:r>
              <a:rPr lang="en-US" altLang="zh-CN" dirty="0"/>
              <a:t>                if ii==2:</a:t>
            </a:r>
          </a:p>
          <a:p>
            <a:pPr marL="0" indent="0">
              <a:lnSpc>
                <a:spcPts val="500"/>
              </a:lnSpc>
              <a:buNone/>
            </a:pPr>
            <a:r>
              <a:rPr lang="en-US" altLang="zh-CN" dirty="0"/>
              <a:t>                    ii=0</a:t>
            </a:r>
          </a:p>
          <a:p>
            <a:pPr marL="0" indent="0">
              <a:lnSpc>
                <a:spcPts val="500"/>
              </a:lnSpc>
              <a:buNone/>
            </a:pPr>
            <a:r>
              <a:rPr lang="en-US" altLang="zh-CN" dirty="0"/>
              <a:t>            red=key[0]</a:t>
            </a:r>
          </a:p>
          <a:p>
            <a:pPr marL="0" indent="0">
              <a:lnSpc>
                <a:spcPts val="500"/>
              </a:lnSpc>
              <a:buNone/>
            </a:pPr>
            <a:r>
              <a:rPr lang="en-US" altLang="zh-CN" dirty="0"/>
              <a:t>            black=key[1]</a:t>
            </a:r>
          </a:p>
          <a:p>
            <a:pPr marL="0" indent="0">
              <a:lnSpc>
                <a:spcPts val="500"/>
              </a:lnSpc>
              <a:buNone/>
            </a:pPr>
            <a:r>
              <a:rPr lang="en-US" altLang="zh-CN" dirty="0"/>
              <a:t>            if cv2.waitKey(1)&amp;0xFF==</a:t>
            </a:r>
            <a:r>
              <a:rPr lang="en-US" altLang="zh-CN" dirty="0" err="1"/>
              <a:t>ord</a:t>
            </a:r>
            <a:r>
              <a:rPr lang="en-US" altLang="zh-CN" dirty="0"/>
              <a:t>('q')or </a:t>
            </a:r>
            <a:r>
              <a:rPr lang="en-US" altLang="zh-CN" dirty="0" err="1"/>
              <a:t>len</a:t>
            </a:r>
            <a:r>
              <a:rPr lang="en-US" altLang="zh-CN" dirty="0"/>
              <a:t>(black)&gt;1:</a:t>
            </a:r>
          </a:p>
          <a:p>
            <a:pPr marL="0" indent="0">
              <a:lnSpc>
                <a:spcPts val="500"/>
              </a:lnSpc>
              <a:buNone/>
            </a:pPr>
            <a:r>
              <a:rPr lang="en-US" altLang="zh-CN" dirty="0"/>
              <a:t>                break</a:t>
            </a:r>
          </a:p>
          <a:p>
            <a:pPr marL="0" indent="0">
              <a:lnSpc>
                <a:spcPts val="500"/>
              </a:lnSpc>
              <a:buNone/>
            </a:pPr>
            <a:r>
              <a:rPr lang="en-US" altLang="zh-CN" dirty="0"/>
              <a:t>        </a:t>
            </a:r>
            <a:r>
              <a:rPr lang="en-US" altLang="zh-CN" dirty="0" err="1"/>
              <a:t>cap.release</a:t>
            </a:r>
            <a:r>
              <a:rPr lang="en-US" altLang="zh-CN" dirty="0"/>
              <a:t>()</a:t>
            </a:r>
          </a:p>
          <a:p>
            <a:pPr marL="0" indent="0">
              <a:lnSpc>
                <a:spcPts val="500"/>
              </a:lnSpc>
              <a:buNone/>
            </a:pPr>
            <a:r>
              <a:rPr lang="en-US" altLang="zh-CN" dirty="0"/>
              <a:t>        cv2.destroyAllWindows()</a:t>
            </a:r>
            <a:endParaRPr lang="zh-CN" altLang="en-US" dirty="0"/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8A54A551-0D23-4BE6-8C48-C394859C0A5E}"/>
              </a:ext>
            </a:extLst>
          </p:cNvPr>
          <p:cNvSpPr txBox="1">
            <a:spLocks/>
          </p:cNvSpPr>
          <p:nvPr/>
        </p:nvSpPr>
        <p:spPr>
          <a:xfrm>
            <a:off x="1371600" y="1723737"/>
            <a:ext cx="4302107" cy="229754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dirty="0"/>
              <a:t>调用百度</a:t>
            </a:r>
            <a:r>
              <a:rPr lang="en-US" altLang="zh-CN" sz="2400" dirty="0" err="1"/>
              <a:t>api</a:t>
            </a:r>
            <a:r>
              <a:rPr lang="zh-CN" altLang="en-US" sz="2400" dirty="0"/>
              <a:t>接口</a:t>
            </a:r>
            <a:endParaRPr lang="en-US" altLang="zh-CN" sz="2400" dirty="0"/>
          </a:p>
          <a:p>
            <a:r>
              <a:rPr lang="zh-CN" altLang="en-US" sz="2400" dirty="0"/>
              <a:t>根据棋子位置判断红方黑方</a:t>
            </a:r>
            <a:endParaRPr lang="en-US" altLang="zh-CN" sz="2400" dirty="0"/>
          </a:p>
          <a:p>
            <a:r>
              <a:rPr lang="zh-CN" altLang="en-US" sz="2400" dirty="0"/>
              <a:t>识别到双方棋子后自动关闭摄像头</a:t>
            </a:r>
            <a:endParaRPr lang="en-US" altLang="zh-CN" sz="2400" dirty="0"/>
          </a:p>
          <a:p>
            <a:r>
              <a:rPr lang="zh-CN" altLang="en-US" sz="2400" dirty="0"/>
              <a:t>自动过滤无效信息，提高识别精度，适应各种款式军旗</a:t>
            </a:r>
            <a:endParaRPr lang="en-US" altLang="zh-CN" sz="2400" dirty="0"/>
          </a:p>
          <a:p>
            <a:endParaRPr lang="en-US" altLang="zh-CN" sz="2400" dirty="0"/>
          </a:p>
          <a:p>
            <a:pPr marL="0" indent="0">
              <a:buNone/>
              <a:tabLst>
                <a:tab pos="3409950" algn="l"/>
              </a:tabLst>
            </a:pPr>
            <a:endParaRPr lang="en-US" altLang="zh-CN" sz="24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139DE59-9FDC-4C84-8AE0-9E9FE4BD2E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4228620"/>
            <a:ext cx="2017857" cy="194358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DDA3EE8-0F7B-443B-9A4B-4A4BAFA076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9457" y="4228619"/>
            <a:ext cx="3002107" cy="1943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214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143B95-396F-4387-AEAA-EC820E630D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2052" y="454891"/>
            <a:ext cx="10748821" cy="1485900"/>
          </a:xfrm>
        </p:spPr>
        <p:txBody>
          <a:bodyPr>
            <a:normAutofit/>
          </a:bodyPr>
          <a:lstStyle/>
          <a:p>
            <a:r>
              <a:rPr lang="zh-CN" altLang="en-US" sz="4000" dirty="0"/>
              <a:t>        使用字典存储各个棋子大小，比较时直接取对应键值，提高代码效率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C0DC1FD-0DED-4E45-B189-17D55B854F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2052" y="1940791"/>
            <a:ext cx="11339948" cy="4849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dirty="0" err="1"/>
              <a:t>dic</a:t>
            </a:r>
            <a:r>
              <a:rPr lang="en-US" altLang="zh-CN" dirty="0"/>
              <a:t>=</a:t>
            </a:r>
            <a:r>
              <a:rPr lang="en-US" altLang="zh-CN" dirty="0" err="1"/>
              <a:t>dict</a:t>
            </a:r>
            <a:r>
              <a:rPr lang="en-US" altLang="zh-CN" dirty="0"/>
              <a:t>(</a:t>
            </a:r>
            <a:r>
              <a:rPr lang="zh-CN" altLang="en-US" dirty="0"/>
              <a:t>地雷</a:t>
            </a:r>
            <a:r>
              <a:rPr lang="en-US" altLang="zh-CN" dirty="0"/>
              <a:t>=12,</a:t>
            </a:r>
            <a:r>
              <a:rPr lang="zh-CN" altLang="en-US" dirty="0"/>
              <a:t>司令</a:t>
            </a:r>
            <a:r>
              <a:rPr lang="en-US" altLang="zh-CN" dirty="0"/>
              <a:t>=11, </a:t>
            </a:r>
            <a:r>
              <a:rPr lang="zh-CN" altLang="en-US" dirty="0"/>
              <a:t>军长</a:t>
            </a:r>
            <a:r>
              <a:rPr lang="en-US" altLang="zh-CN" dirty="0"/>
              <a:t>=10, </a:t>
            </a:r>
            <a:r>
              <a:rPr lang="zh-CN" altLang="en-US" dirty="0"/>
              <a:t>师长</a:t>
            </a:r>
            <a:r>
              <a:rPr lang="en-US" altLang="zh-CN" dirty="0"/>
              <a:t>=9,</a:t>
            </a:r>
            <a:r>
              <a:rPr lang="zh-CN" altLang="en-US" dirty="0"/>
              <a:t>旅长</a:t>
            </a:r>
            <a:r>
              <a:rPr lang="en-US" altLang="zh-CN" dirty="0"/>
              <a:t>=8,</a:t>
            </a:r>
            <a:r>
              <a:rPr lang="zh-CN" altLang="en-US" dirty="0"/>
              <a:t>团长</a:t>
            </a:r>
            <a:r>
              <a:rPr lang="en-US" altLang="zh-CN" dirty="0"/>
              <a:t>=7,</a:t>
            </a:r>
            <a:r>
              <a:rPr lang="zh-CN" altLang="en-US" dirty="0"/>
              <a:t>营长</a:t>
            </a:r>
            <a:r>
              <a:rPr lang="en-US" altLang="zh-CN" dirty="0"/>
              <a:t>=6,</a:t>
            </a:r>
            <a:r>
              <a:rPr lang="zh-CN" altLang="en-US" dirty="0"/>
              <a:t>连长</a:t>
            </a:r>
            <a:r>
              <a:rPr lang="en-US" altLang="zh-CN" dirty="0"/>
              <a:t>=5,</a:t>
            </a:r>
            <a:r>
              <a:rPr lang="zh-CN" altLang="en-US" dirty="0"/>
              <a:t>排长</a:t>
            </a:r>
            <a:r>
              <a:rPr lang="en-US" altLang="zh-CN" dirty="0"/>
              <a:t>=4,</a:t>
            </a:r>
            <a:r>
              <a:rPr lang="zh-CN" altLang="en-US" dirty="0"/>
              <a:t>工兵</a:t>
            </a:r>
            <a:r>
              <a:rPr lang="en-US" altLang="zh-CN" dirty="0"/>
              <a:t>=3,</a:t>
            </a:r>
            <a:r>
              <a:rPr lang="zh-CN" altLang="en-US" dirty="0"/>
              <a:t>爆破</a:t>
            </a:r>
            <a:r>
              <a:rPr lang="en-US" altLang="zh-CN" dirty="0"/>
              <a:t>=2)</a:t>
            </a:r>
            <a:endParaRPr lang="zh-CN" altLang="en-US" dirty="0"/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E11F162F-837C-455F-9FD2-8642C99DA7B6}"/>
              </a:ext>
            </a:extLst>
          </p:cNvPr>
          <p:cNvSpPr txBox="1">
            <a:spLocks/>
          </p:cNvSpPr>
          <p:nvPr/>
        </p:nvSpPr>
        <p:spPr>
          <a:xfrm>
            <a:off x="852052" y="4367644"/>
            <a:ext cx="6638639" cy="21255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500"/>
              </a:lnSpc>
              <a:buNone/>
            </a:pPr>
            <a:r>
              <a:rPr lang="en-US" altLang="zh-CN" dirty="0"/>
              <a:t>        if red=='</a:t>
            </a:r>
            <a:r>
              <a:rPr lang="zh-CN" altLang="en-US" dirty="0"/>
              <a:t>炸弹</a:t>
            </a:r>
            <a:r>
              <a:rPr lang="en-US" altLang="zh-CN" dirty="0"/>
              <a:t>'or black=='</a:t>
            </a:r>
            <a:r>
              <a:rPr lang="zh-CN" altLang="en-US" dirty="0"/>
              <a:t>炸弹</a:t>
            </a:r>
            <a:r>
              <a:rPr lang="en-US" altLang="zh-CN" dirty="0"/>
              <a:t>':</a:t>
            </a:r>
          </a:p>
          <a:p>
            <a:pPr marL="0" indent="0">
              <a:lnSpc>
                <a:spcPts val="500"/>
              </a:lnSpc>
              <a:buNone/>
            </a:pPr>
            <a:r>
              <a:rPr lang="en-US" altLang="zh-CN" dirty="0"/>
              <a:t>            black='</a:t>
            </a:r>
            <a:r>
              <a:rPr lang="zh-CN" altLang="en-US" dirty="0"/>
              <a:t>爆破</a:t>
            </a:r>
            <a:r>
              <a:rPr lang="en-US" altLang="zh-CN" dirty="0"/>
              <a:t>'</a:t>
            </a:r>
          </a:p>
          <a:p>
            <a:pPr marL="0" indent="0">
              <a:lnSpc>
                <a:spcPts val="500"/>
              </a:lnSpc>
              <a:buNone/>
            </a:pPr>
            <a:r>
              <a:rPr lang="en-US" altLang="zh-CN" dirty="0"/>
              <a:t>            red=black</a:t>
            </a:r>
          </a:p>
          <a:p>
            <a:pPr marL="0" indent="0">
              <a:lnSpc>
                <a:spcPts val="500"/>
              </a:lnSpc>
              <a:buNone/>
            </a:pPr>
            <a:r>
              <a:rPr lang="en-US" altLang="zh-CN" dirty="0"/>
              <a:t>        </a:t>
            </a:r>
            <a:r>
              <a:rPr lang="en-US" altLang="zh-CN" dirty="0" err="1"/>
              <a:t>elif</a:t>
            </a:r>
            <a:r>
              <a:rPr lang="en-US" altLang="zh-CN" dirty="0"/>
              <a:t> red=='</a:t>
            </a:r>
            <a:r>
              <a:rPr lang="zh-CN" altLang="en-US" dirty="0"/>
              <a:t>地雷</a:t>
            </a:r>
            <a:r>
              <a:rPr lang="en-US" altLang="zh-CN" dirty="0"/>
              <a:t>'and black=='</a:t>
            </a:r>
            <a:r>
              <a:rPr lang="zh-CN" altLang="en-US" dirty="0"/>
              <a:t>工兵</a:t>
            </a:r>
            <a:r>
              <a:rPr lang="en-US" altLang="zh-CN" dirty="0"/>
              <a:t>':</a:t>
            </a:r>
          </a:p>
          <a:p>
            <a:pPr marL="0" indent="0">
              <a:lnSpc>
                <a:spcPts val="500"/>
              </a:lnSpc>
              <a:buNone/>
            </a:pPr>
            <a:r>
              <a:rPr lang="en-US" altLang="zh-CN" dirty="0"/>
              <a:t>            red='</a:t>
            </a:r>
            <a:r>
              <a:rPr lang="zh-CN" altLang="en-US" dirty="0"/>
              <a:t>爆破</a:t>
            </a:r>
            <a:r>
              <a:rPr lang="en-US" altLang="zh-CN" dirty="0"/>
              <a:t>'</a:t>
            </a:r>
          </a:p>
          <a:p>
            <a:pPr marL="0" indent="0">
              <a:lnSpc>
                <a:spcPts val="500"/>
              </a:lnSpc>
              <a:buNone/>
            </a:pPr>
            <a:r>
              <a:rPr lang="en-US" altLang="zh-CN" dirty="0"/>
              <a:t>        </a:t>
            </a:r>
            <a:r>
              <a:rPr lang="en-US" altLang="zh-CN" dirty="0" err="1"/>
              <a:t>elif</a:t>
            </a:r>
            <a:r>
              <a:rPr lang="en-US" altLang="zh-CN" dirty="0"/>
              <a:t> black=='</a:t>
            </a:r>
            <a:r>
              <a:rPr lang="zh-CN" altLang="en-US" dirty="0"/>
              <a:t>地雷</a:t>
            </a:r>
            <a:r>
              <a:rPr lang="en-US" altLang="zh-CN" dirty="0"/>
              <a:t>'and red=='</a:t>
            </a:r>
            <a:r>
              <a:rPr lang="zh-CN" altLang="en-US" dirty="0"/>
              <a:t>工兵</a:t>
            </a:r>
            <a:r>
              <a:rPr lang="en-US" altLang="zh-CN" dirty="0"/>
              <a:t>':</a:t>
            </a:r>
          </a:p>
          <a:p>
            <a:pPr marL="0" indent="0">
              <a:lnSpc>
                <a:spcPts val="500"/>
              </a:lnSpc>
              <a:buNone/>
            </a:pPr>
            <a:r>
              <a:rPr lang="en-US" altLang="zh-CN" dirty="0"/>
              <a:t>            black='</a:t>
            </a:r>
            <a:r>
              <a:rPr lang="zh-CN" altLang="en-US" dirty="0"/>
              <a:t>爆破</a:t>
            </a:r>
            <a:r>
              <a:rPr lang="en-US" altLang="zh-CN" dirty="0"/>
              <a:t>'</a:t>
            </a:r>
            <a:endParaRPr lang="zh-CN" altLang="en-US" dirty="0"/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17ABA462-BE88-4805-85F0-BDD01E0D789F}"/>
              </a:ext>
            </a:extLst>
          </p:cNvPr>
          <p:cNvSpPr txBox="1">
            <a:spLocks/>
          </p:cNvSpPr>
          <p:nvPr/>
        </p:nvSpPr>
        <p:spPr>
          <a:xfrm>
            <a:off x="1059871" y="2683741"/>
            <a:ext cx="1031933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4000" dirty="0"/>
              <a:t>       进入正式逻辑判断前先进行预判，对炸弹及地雷</a:t>
            </a:r>
            <a:r>
              <a:rPr lang="en-US" altLang="zh-CN" sz="4000" dirty="0"/>
              <a:t>/</a:t>
            </a:r>
            <a:r>
              <a:rPr lang="zh-CN" altLang="en-US" sz="4000" dirty="0"/>
              <a:t>工兵多属性情况执行预处理。</a:t>
            </a:r>
          </a:p>
        </p:txBody>
      </p:sp>
    </p:spTree>
    <p:extLst>
      <p:ext uri="{BB962C8B-B14F-4D97-AF65-F5344CB8AC3E}">
        <p14:creationId xmlns:p14="http://schemas.microsoft.com/office/powerpoint/2010/main" val="160208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4" grpId="0"/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45B3106-0207-45B1-A356-97A0462A4B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1075" y="385762"/>
            <a:ext cx="1304925" cy="6291263"/>
          </a:xfrm>
        </p:spPr>
        <p:txBody>
          <a:bodyPr vert="eaVert">
            <a:noAutofit/>
          </a:bodyPr>
          <a:lstStyle/>
          <a:p>
            <a:r>
              <a:rPr lang="zh-CN" altLang="en-US" sz="3200" dirty="0"/>
              <a:t>对吃子胜负进行正式判断，并更新界面及语音提示</a:t>
            </a:r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97BE9BE0-8DFE-4DD6-889F-55DB99C3D63B}"/>
              </a:ext>
            </a:extLst>
          </p:cNvPr>
          <p:cNvSpPr txBox="1">
            <a:spLocks/>
          </p:cNvSpPr>
          <p:nvPr/>
        </p:nvSpPr>
        <p:spPr>
          <a:xfrm>
            <a:off x="2152650" y="731405"/>
            <a:ext cx="9906000" cy="61265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500"/>
              </a:lnSpc>
              <a:buNone/>
            </a:pPr>
            <a:r>
              <a:rPr lang="en-US" altLang="zh-CN" sz="1400" dirty="0"/>
              <a:t>       if red=='</a:t>
            </a:r>
            <a:r>
              <a:rPr lang="zh-CN" altLang="en-US" sz="1400" dirty="0"/>
              <a:t>军旗 </a:t>
            </a:r>
            <a:r>
              <a:rPr lang="en-US" altLang="zh-CN" sz="1400" dirty="0"/>
              <a:t>':</a:t>
            </a:r>
          </a:p>
          <a:p>
            <a:pPr marL="0" indent="0">
              <a:lnSpc>
                <a:spcPts val="500"/>
              </a:lnSpc>
              <a:buNone/>
            </a:pPr>
            <a:r>
              <a:rPr lang="en-US" altLang="zh-CN" sz="1400" dirty="0"/>
              <a:t>            play()</a:t>
            </a:r>
          </a:p>
          <a:p>
            <a:pPr marL="0" indent="0">
              <a:lnSpc>
                <a:spcPts val="500"/>
              </a:lnSpc>
              <a:buNone/>
            </a:pPr>
            <a:r>
              <a:rPr lang="en-US" altLang="zh-CN" sz="1400" dirty="0"/>
              <a:t>            </a:t>
            </a:r>
            <a:r>
              <a:rPr lang="en-US" altLang="zh-CN" sz="1400" dirty="0" err="1"/>
              <a:t>tkinter.Label</a:t>
            </a:r>
            <a:r>
              <a:rPr lang="en-US" altLang="zh-CN" sz="1400" dirty="0"/>
              <a:t>(</a:t>
            </a:r>
            <a:r>
              <a:rPr lang="en-US" altLang="zh-CN" sz="1400" dirty="0" err="1"/>
              <a:t>sign_up</a:t>
            </a:r>
            <a:r>
              <a:rPr lang="en-US" altLang="zh-CN" sz="1400" dirty="0"/>
              <a:t>, text='</a:t>
            </a:r>
            <a:r>
              <a:rPr lang="zh-CN" altLang="en-US" sz="1400" dirty="0"/>
              <a:t>黑方胜</a:t>
            </a:r>
            <a:r>
              <a:rPr lang="en-US" altLang="zh-CN" sz="1400" dirty="0"/>
              <a:t>', font=('Times', 28,'bold'),</a:t>
            </a:r>
            <a:r>
              <a:rPr lang="en-US" altLang="zh-CN" sz="1400" dirty="0" err="1"/>
              <a:t>bg</a:t>
            </a:r>
            <a:r>
              <a:rPr lang="en-US" altLang="zh-CN" sz="1400" dirty="0"/>
              <a:t>='yellow',</a:t>
            </a:r>
            <a:r>
              <a:rPr lang="en-US" altLang="zh-CN" sz="1400" dirty="0" err="1"/>
              <a:t>wraplength</a:t>
            </a:r>
            <a:r>
              <a:rPr lang="en-US" altLang="zh-CN" sz="1400" dirty="0"/>
              <a:t> = 1,anchor = 'w').place(x=220, y=140)</a:t>
            </a:r>
          </a:p>
          <a:p>
            <a:pPr marL="0" indent="0">
              <a:lnSpc>
                <a:spcPts val="500"/>
              </a:lnSpc>
              <a:buNone/>
            </a:pPr>
            <a:r>
              <a:rPr lang="en-US" altLang="zh-CN" sz="1400" dirty="0"/>
              <a:t>        </a:t>
            </a:r>
            <a:r>
              <a:rPr lang="en-US" altLang="zh-CN" sz="1400" dirty="0" err="1"/>
              <a:t>elif</a:t>
            </a:r>
            <a:r>
              <a:rPr lang="en-US" altLang="zh-CN" sz="1400" dirty="0"/>
              <a:t> black=='</a:t>
            </a:r>
            <a:r>
              <a:rPr lang="zh-CN" altLang="en-US" sz="1400" dirty="0"/>
              <a:t>军旗</a:t>
            </a:r>
            <a:r>
              <a:rPr lang="en-US" altLang="zh-CN" sz="1400" dirty="0"/>
              <a:t>':</a:t>
            </a:r>
          </a:p>
          <a:p>
            <a:pPr marL="0" indent="0">
              <a:lnSpc>
                <a:spcPts val="500"/>
              </a:lnSpc>
              <a:buNone/>
            </a:pPr>
            <a:r>
              <a:rPr lang="en-US" altLang="zh-CN" sz="1400" dirty="0"/>
              <a:t>            </a:t>
            </a:r>
            <a:r>
              <a:rPr lang="en-US" altLang="zh-CN" sz="1400" dirty="0" err="1"/>
              <a:t>tkinter.Label</a:t>
            </a:r>
            <a:r>
              <a:rPr lang="en-US" altLang="zh-CN" sz="1400" dirty="0"/>
              <a:t>(</a:t>
            </a:r>
            <a:r>
              <a:rPr lang="en-US" altLang="zh-CN" sz="1400" dirty="0" err="1"/>
              <a:t>sign_up</a:t>
            </a:r>
            <a:r>
              <a:rPr lang="en-US" altLang="zh-CN" sz="1400" dirty="0"/>
              <a:t>, text='</a:t>
            </a:r>
            <a:r>
              <a:rPr lang="zh-CN" altLang="en-US" sz="1400" dirty="0"/>
              <a:t>红方胜</a:t>
            </a:r>
            <a:r>
              <a:rPr lang="en-US" altLang="zh-CN" sz="1400" dirty="0"/>
              <a:t>', font=('Times', 28,'bold'),</a:t>
            </a:r>
            <a:r>
              <a:rPr lang="en-US" altLang="zh-CN" sz="1400" dirty="0" err="1"/>
              <a:t>bg</a:t>
            </a:r>
            <a:r>
              <a:rPr lang="en-US" altLang="zh-CN" sz="1400" dirty="0"/>
              <a:t>='yellow',</a:t>
            </a:r>
            <a:r>
              <a:rPr lang="en-US" altLang="zh-CN" sz="1400" dirty="0" err="1"/>
              <a:t>wraplength</a:t>
            </a:r>
            <a:r>
              <a:rPr lang="en-US" altLang="zh-CN" sz="1400" dirty="0"/>
              <a:t> = 1,anchor = 'w').place(x=220, y=140)</a:t>
            </a:r>
          </a:p>
          <a:p>
            <a:pPr marL="0" indent="0">
              <a:lnSpc>
                <a:spcPts val="500"/>
              </a:lnSpc>
              <a:buNone/>
            </a:pPr>
            <a:r>
              <a:rPr lang="en-US" altLang="zh-CN" sz="1400" dirty="0"/>
              <a:t>            play()</a:t>
            </a:r>
          </a:p>
          <a:p>
            <a:pPr marL="0" indent="0">
              <a:lnSpc>
                <a:spcPts val="500"/>
              </a:lnSpc>
              <a:buNone/>
            </a:pPr>
            <a:r>
              <a:rPr lang="en-US" altLang="zh-CN" sz="1400" dirty="0"/>
              <a:t>        </a:t>
            </a:r>
            <a:r>
              <a:rPr lang="en-US" altLang="zh-CN" sz="1400" dirty="0" err="1"/>
              <a:t>elif</a:t>
            </a:r>
            <a:r>
              <a:rPr lang="en-US" altLang="zh-CN" sz="1400" dirty="0"/>
              <a:t> </a:t>
            </a:r>
            <a:r>
              <a:rPr lang="en-US" altLang="zh-CN" sz="1400" dirty="0" err="1"/>
              <a:t>len</a:t>
            </a:r>
            <a:r>
              <a:rPr lang="en-US" altLang="zh-CN" sz="1400" dirty="0"/>
              <a:t>(black)&gt;1 and </a:t>
            </a:r>
            <a:r>
              <a:rPr lang="en-US" altLang="zh-CN" sz="1400" dirty="0" err="1"/>
              <a:t>dic.get</a:t>
            </a:r>
            <a:r>
              <a:rPr lang="en-US" altLang="zh-CN" sz="1400" dirty="0"/>
              <a:t>(red)&gt;</a:t>
            </a:r>
            <a:r>
              <a:rPr lang="en-US" altLang="zh-CN" sz="1400" dirty="0" err="1"/>
              <a:t>dic.get</a:t>
            </a:r>
            <a:r>
              <a:rPr lang="en-US" altLang="zh-CN" sz="1400" dirty="0"/>
              <a:t>(black):</a:t>
            </a:r>
          </a:p>
          <a:p>
            <a:pPr marL="0" indent="0">
              <a:lnSpc>
                <a:spcPts val="500"/>
              </a:lnSpc>
              <a:buNone/>
            </a:pPr>
            <a:r>
              <a:rPr lang="en-US" altLang="zh-CN" sz="1400" dirty="0"/>
              <a:t>            print(red,'</a:t>
            </a:r>
            <a:r>
              <a:rPr lang="zh-CN" altLang="en-US" sz="1400" dirty="0"/>
              <a:t>赢</a:t>
            </a:r>
            <a:r>
              <a:rPr lang="en-US" altLang="zh-CN" sz="1400" dirty="0"/>
              <a:t>')</a:t>
            </a:r>
          </a:p>
          <a:p>
            <a:pPr marL="0" indent="0">
              <a:lnSpc>
                <a:spcPts val="500"/>
              </a:lnSpc>
              <a:buNone/>
            </a:pPr>
            <a:r>
              <a:rPr lang="en-US" altLang="zh-CN" sz="1400" dirty="0"/>
              <a:t>            </a:t>
            </a:r>
            <a:r>
              <a:rPr lang="en-US" altLang="zh-CN" sz="1400" dirty="0" err="1"/>
              <a:t>tkinter.Label</a:t>
            </a:r>
            <a:r>
              <a:rPr lang="en-US" altLang="zh-CN" sz="1400" dirty="0"/>
              <a:t>(</a:t>
            </a:r>
            <a:r>
              <a:rPr lang="en-US" altLang="zh-CN" sz="1400" dirty="0" err="1"/>
              <a:t>sign_up</a:t>
            </a:r>
            <a:r>
              <a:rPr lang="en-US" altLang="zh-CN" sz="1400" dirty="0"/>
              <a:t>, text='</a:t>
            </a:r>
            <a:r>
              <a:rPr lang="zh-CN" altLang="en-US" sz="1400" dirty="0"/>
              <a:t>红方留子</a:t>
            </a:r>
            <a:r>
              <a:rPr lang="en-US" altLang="zh-CN" sz="1400" dirty="0"/>
              <a:t>', font=('Times', 20,'bold'),</a:t>
            </a:r>
            <a:r>
              <a:rPr lang="en-US" altLang="zh-CN" sz="1400" dirty="0" err="1"/>
              <a:t>bg</a:t>
            </a:r>
            <a:r>
              <a:rPr lang="en-US" altLang="zh-CN" sz="1400" dirty="0"/>
              <a:t>='white',</a:t>
            </a:r>
            <a:r>
              <a:rPr lang="en-US" altLang="zh-CN" sz="1400" dirty="0" err="1"/>
              <a:t>wraplength</a:t>
            </a:r>
            <a:r>
              <a:rPr lang="en-US" altLang="zh-CN" sz="1400" dirty="0"/>
              <a:t> = 1,anchor = 'w').place(x=220, y=140)</a:t>
            </a:r>
          </a:p>
          <a:p>
            <a:pPr marL="0" indent="0">
              <a:lnSpc>
                <a:spcPts val="500"/>
              </a:lnSpc>
              <a:buNone/>
            </a:pPr>
            <a:r>
              <a:rPr lang="en-US" altLang="zh-CN" sz="1400" dirty="0"/>
              <a:t>            x+=1</a:t>
            </a:r>
          </a:p>
          <a:p>
            <a:pPr marL="0" indent="0">
              <a:lnSpc>
                <a:spcPts val="500"/>
              </a:lnSpc>
              <a:buNone/>
            </a:pPr>
            <a:r>
              <a:rPr lang="en-US" altLang="zh-CN" sz="1400" dirty="0"/>
              <a:t>            </a:t>
            </a:r>
            <a:r>
              <a:rPr lang="en-US" altLang="zh-CN" sz="1400" dirty="0" err="1"/>
              <a:t>tkinter.Label</a:t>
            </a:r>
            <a:r>
              <a:rPr lang="en-US" altLang="zh-CN" sz="1400" dirty="0"/>
              <a:t>(</a:t>
            </a:r>
            <a:r>
              <a:rPr lang="en-US" altLang="zh-CN" sz="1400" dirty="0" err="1"/>
              <a:t>sign_up</a:t>
            </a:r>
            <a:r>
              <a:rPr lang="en-US" altLang="zh-CN" sz="1400" dirty="0"/>
              <a:t>, text='</a:t>
            </a:r>
            <a:r>
              <a:rPr lang="zh-CN" altLang="en-US" sz="1400" dirty="0"/>
              <a:t>伤亡</a:t>
            </a:r>
            <a:r>
              <a:rPr lang="en-US" altLang="zh-CN" sz="1400" dirty="0"/>
              <a:t>:%</a:t>
            </a:r>
            <a:r>
              <a:rPr lang="en-US" altLang="zh-CN" sz="1400" dirty="0" err="1"/>
              <a:t>d'%x</a:t>
            </a:r>
            <a:r>
              <a:rPr lang="en-US" altLang="zh-CN" sz="1400" dirty="0"/>
              <a:t>, font=('Times', 18,'bold')).place(x=335, y=200)</a:t>
            </a:r>
          </a:p>
          <a:p>
            <a:pPr marL="0" indent="0">
              <a:lnSpc>
                <a:spcPts val="500"/>
              </a:lnSpc>
              <a:buNone/>
            </a:pPr>
            <a:r>
              <a:rPr lang="en-US" altLang="zh-CN" sz="1400" dirty="0"/>
              <a:t>            </a:t>
            </a:r>
            <a:r>
              <a:rPr lang="en-US" altLang="zh-CN" sz="1400" dirty="0" err="1"/>
              <a:t>speaker.Speak</a:t>
            </a:r>
            <a:r>
              <a:rPr lang="en-US" altLang="zh-CN" sz="1400" dirty="0"/>
              <a:t>('</a:t>
            </a:r>
            <a:r>
              <a:rPr lang="zh-CN" altLang="en-US" sz="1400" dirty="0"/>
              <a:t>红方留子</a:t>
            </a:r>
            <a:r>
              <a:rPr lang="en-US" altLang="zh-CN" sz="1400" dirty="0"/>
              <a:t>’)</a:t>
            </a:r>
          </a:p>
          <a:p>
            <a:pPr marL="0" indent="0">
              <a:lnSpc>
                <a:spcPts val="500"/>
              </a:lnSpc>
              <a:buNone/>
            </a:pPr>
            <a:r>
              <a:rPr lang="en-US" altLang="zh-CN" sz="1400" dirty="0"/>
              <a:t>        </a:t>
            </a:r>
            <a:r>
              <a:rPr lang="en-US" altLang="zh-CN" sz="1400" dirty="0" err="1"/>
              <a:t>elif</a:t>
            </a:r>
            <a:r>
              <a:rPr lang="en-US" altLang="zh-CN" sz="1400" dirty="0"/>
              <a:t> </a:t>
            </a:r>
            <a:r>
              <a:rPr lang="en-US" altLang="zh-CN" sz="1400" dirty="0" err="1"/>
              <a:t>len</a:t>
            </a:r>
            <a:r>
              <a:rPr lang="en-US" altLang="zh-CN" sz="1400" dirty="0"/>
              <a:t>(black)&gt;1 and </a:t>
            </a:r>
            <a:r>
              <a:rPr lang="en-US" altLang="zh-CN" sz="1400" dirty="0" err="1"/>
              <a:t>dic.get</a:t>
            </a:r>
            <a:r>
              <a:rPr lang="en-US" altLang="zh-CN" sz="1400" dirty="0"/>
              <a:t>(red)==</a:t>
            </a:r>
            <a:r>
              <a:rPr lang="en-US" altLang="zh-CN" sz="1400" dirty="0" err="1"/>
              <a:t>dic.get</a:t>
            </a:r>
            <a:r>
              <a:rPr lang="en-US" altLang="zh-CN" sz="1400" dirty="0"/>
              <a:t>(black):</a:t>
            </a:r>
          </a:p>
          <a:p>
            <a:pPr marL="0" indent="0">
              <a:lnSpc>
                <a:spcPts val="500"/>
              </a:lnSpc>
              <a:buNone/>
            </a:pPr>
            <a:r>
              <a:rPr lang="en-US" altLang="zh-CN" sz="1400" dirty="0"/>
              <a:t>            print('</a:t>
            </a:r>
            <a:r>
              <a:rPr lang="zh-CN" altLang="en-US" sz="1400" dirty="0"/>
              <a:t>平</a:t>
            </a:r>
            <a:r>
              <a:rPr lang="en-US" altLang="zh-CN" sz="1400" dirty="0"/>
              <a:t>')</a:t>
            </a:r>
          </a:p>
          <a:p>
            <a:pPr marL="0" indent="0">
              <a:lnSpc>
                <a:spcPts val="500"/>
              </a:lnSpc>
              <a:buNone/>
            </a:pPr>
            <a:r>
              <a:rPr lang="en-US" altLang="zh-CN" sz="1400" dirty="0"/>
              <a:t>            x+=1</a:t>
            </a:r>
          </a:p>
          <a:p>
            <a:pPr marL="0" indent="0">
              <a:lnSpc>
                <a:spcPts val="500"/>
              </a:lnSpc>
              <a:buNone/>
            </a:pPr>
            <a:r>
              <a:rPr lang="en-US" altLang="zh-CN" sz="1400" dirty="0"/>
              <a:t>            y+=1</a:t>
            </a:r>
          </a:p>
          <a:p>
            <a:pPr marL="0" indent="0">
              <a:lnSpc>
                <a:spcPts val="500"/>
              </a:lnSpc>
              <a:buNone/>
            </a:pPr>
            <a:r>
              <a:rPr lang="en-US" altLang="zh-CN" sz="1400" dirty="0"/>
              <a:t>            </a:t>
            </a:r>
            <a:r>
              <a:rPr lang="en-US" altLang="zh-CN" sz="1400" dirty="0" err="1"/>
              <a:t>tkinter.Label</a:t>
            </a:r>
            <a:r>
              <a:rPr lang="en-US" altLang="zh-CN" sz="1400" dirty="0"/>
              <a:t>(</a:t>
            </a:r>
            <a:r>
              <a:rPr lang="en-US" altLang="zh-CN" sz="1400" dirty="0" err="1"/>
              <a:t>sign_up</a:t>
            </a:r>
            <a:r>
              <a:rPr lang="en-US" altLang="zh-CN" sz="1400" dirty="0"/>
              <a:t>, text='</a:t>
            </a:r>
            <a:r>
              <a:rPr lang="zh-CN" altLang="en-US" sz="1400" dirty="0"/>
              <a:t>同归于尽</a:t>
            </a:r>
            <a:r>
              <a:rPr lang="en-US" altLang="zh-CN" sz="1400" dirty="0"/>
              <a:t>', font=('Times', 20,'bold'),</a:t>
            </a:r>
            <a:r>
              <a:rPr lang="en-US" altLang="zh-CN" sz="1400" dirty="0" err="1"/>
              <a:t>bg</a:t>
            </a:r>
            <a:r>
              <a:rPr lang="en-US" altLang="zh-CN" sz="1400" dirty="0"/>
              <a:t>='white',</a:t>
            </a:r>
            <a:r>
              <a:rPr lang="en-US" altLang="zh-CN" sz="1400" dirty="0" err="1"/>
              <a:t>wraplength</a:t>
            </a:r>
            <a:r>
              <a:rPr lang="en-US" altLang="zh-CN" sz="1400" dirty="0"/>
              <a:t> = 1,anchor = 'w').place(x=220, y=140)</a:t>
            </a:r>
          </a:p>
          <a:p>
            <a:pPr marL="0" indent="0">
              <a:lnSpc>
                <a:spcPts val="500"/>
              </a:lnSpc>
              <a:buNone/>
            </a:pPr>
            <a:r>
              <a:rPr lang="en-US" altLang="zh-CN" sz="1400" dirty="0"/>
              <a:t>            </a:t>
            </a:r>
            <a:r>
              <a:rPr lang="en-US" altLang="zh-CN" sz="1400" dirty="0" err="1"/>
              <a:t>tkinter.Label</a:t>
            </a:r>
            <a:r>
              <a:rPr lang="en-US" altLang="zh-CN" sz="1400" dirty="0"/>
              <a:t>(</a:t>
            </a:r>
            <a:r>
              <a:rPr lang="en-US" altLang="zh-CN" sz="1400" dirty="0" err="1"/>
              <a:t>sign_up</a:t>
            </a:r>
            <a:r>
              <a:rPr lang="en-US" altLang="zh-CN" sz="1400" dirty="0"/>
              <a:t>, text='</a:t>
            </a:r>
            <a:r>
              <a:rPr lang="zh-CN" altLang="en-US" sz="1400" dirty="0"/>
              <a:t>伤亡</a:t>
            </a:r>
            <a:r>
              <a:rPr lang="en-US" altLang="zh-CN" sz="1400" dirty="0"/>
              <a:t>:%</a:t>
            </a:r>
            <a:r>
              <a:rPr lang="en-US" altLang="zh-CN" sz="1400" dirty="0" err="1"/>
              <a:t>d'%y</a:t>
            </a:r>
            <a:r>
              <a:rPr lang="en-US" altLang="zh-CN" sz="1400" dirty="0"/>
              <a:t>, font=('Times', 18,'bold')).place(x=55, y=200)</a:t>
            </a:r>
          </a:p>
          <a:p>
            <a:pPr marL="0" indent="0">
              <a:lnSpc>
                <a:spcPts val="500"/>
              </a:lnSpc>
              <a:buNone/>
            </a:pPr>
            <a:r>
              <a:rPr lang="en-US" altLang="zh-CN" sz="1400" dirty="0"/>
              <a:t>            </a:t>
            </a:r>
            <a:r>
              <a:rPr lang="en-US" altLang="zh-CN" sz="1400" dirty="0" err="1"/>
              <a:t>tkinter.Label</a:t>
            </a:r>
            <a:r>
              <a:rPr lang="en-US" altLang="zh-CN" sz="1400" dirty="0"/>
              <a:t>(</a:t>
            </a:r>
            <a:r>
              <a:rPr lang="en-US" altLang="zh-CN" sz="1400" dirty="0" err="1"/>
              <a:t>sign_up</a:t>
            </a:r>
            <a:r>
              <a:rPr lang="en-US" altLang="zh-CN" sz="1400" dirty="0"/>
              <a:t>, text='</a:t>
            </a:r>
            <a:r>
              <a:rPr lang="zh-CN" altLang="en-US" sz="1400" dirty="0"/>
              <a:t>伤亡</a:t>
            </a:r>
            <a:r>
              <a:rPr lang="en-US" altLang="zh-CN" sz="1400" dirty="0"/>
              <a:t>:%</a:t>
            </a:r>
            <a:r>
              <a:rPr lang="en-US" altLang="zh-CN" sz="1400" dirty="0" err="1"/>
              <a:t>d'%x</a:t>
            </a:r>
            <a:r>
              <a:rPr lang="en-US" altLang="zh-CN" sz="1400" dirty="0"/>
              <a:t>, font=('Times', 18,'bold')).place(x=335, y=200)</a:t>
            </a:r>
          </a:p>
          <a:p>
            <a:pPr marL="0" indent="0">
              <a:lnSpc>
                <a:spcPts val="500"/>
              </a:lnSpc>
              <a:buNone/>
            </a:pPr>
            <a:r>
              <a:rPr lang="en-US" altLang="zh-CN" sz="1400" dirty="0"/>
              <a:t>            </a:t>
            </a:r>
            <a:r>
              <a:rPr lang="en-US" altLang="zh-CN" sz="1400" dirty="0" err="1"/>
              <a:t>speaker.Speak</a:t>
            </a:r>
            <a:r>
              <a:rPr lang="en-US" altLang="zh-CN" sz="1400" dirty="0"/>
              <a:t>('</a:t>
            </a:r>
            <a:r>
              <a:rPr lang="zh-CN" altLang="en-US" sz="1400" dirty="0"/>
              <a:t>同归于尽</a:t>
            </a:r>
            <a:r>
              <a:rPr lang="en-US" altLang="zh-CN" sz="1400" dirty="0"/>
              <a:t>')</a:t>
            </a:r>
          </a:p>
          <a:p>
            <a:pPr marL="0" indent="0">
              <a:lnSpc>
                <a:spcPts val="500"/>
              </a:lnSpc>
              <a:buNone/>
            </a:pPr>
            <a:r>
              <a:rPr lang="en-US" altLang="zh-CN" sz="1400" dirty="0"/>
              <a:t>        else:</a:t>
            </a:r>
          </a:p>
          <a:p>
            <a:pPr marL="0" indent="0">
              <a:lnSpc>
                <a:spcPts val="500"/>
              </a:lnSpc>
              <a:buNone/>
            </a:pPr>
            <a:r>
              <a:rPr lang="en-US" altLang="zh-CN" sz="1400" dirty="0"/>
              <a:t>            print(black,'</a:t>
            </a:r>
            <a:r>
              <a:rPr lang="zh-CN" altLang="en-US" sz="1400" dirty="0"/>
              <a:t>黑赢</a:t>
            </a:r>
            <a:r>
              <a:rPr lang="en-US" altLang="zh-CN" sz="1400" dirty="0"/>
              <a:t>')</a:t>
            </a:r>
          </a:p>
          <a:p>
            <a:pPr marL="0" indent="0">
              <a:lnSpc>
                <a:spcPts val="500"/>
              </a:lnSpc>
              <a:buNone/>
            </a:pPr>
            <a:r>
              <a:rPr lang="en-US" altLang="zh-CN" sz="1400" dirty="0"/>
              <a:t>            y+=1</a:t>
            </a:r>
          </a:p>
          <a:p>
            <a:pPr marL="0" indent="0">
              <a:lnSpc>
                <a:spcPts val="500"/>
              </a:lnSpc>
              <a:buNone/>
            </a:pPr>
            <a:r>
              <a:rPr lang="en-US" altLang="zh-CN" sz="1400" dirty="0"/>
              <a:t>            </a:t>
            </a:r>
            <a:r>
              <a:rPr lang="en-US" altLang="zh-CN" sz="1400" dirty="0" err="1"/>
              <a:t>tkinter.Label</a:t>
            </a:r>
            <a:r>
              <a:rPr lang="en-US" altLang="zh-CN" sz="1400" dirty="0"/>
              <a:t>(</a:t>
            </a:r>
            <a:r>
              <a:rPr lang="en-US" altLang="zh-CN" sz="1400" dirty="0" err="1"/>
              <a:t>sign_up</a:t>
            </a:r>
            <a:r>
              <a:rPr lang="en-US" altLang="zh-CN" sz="1400" dirty="0"/>
              <a:t>, text='</a:t>
            </a:r>
            <a:r>
              <a:rPr lang="zh-CN" altLang="en-US" sz="1400" dirty="0"/>
              <a:t>黑方留子</a:t>
            </a:r>
            <a:r>
              <a:rPr lang="en-US" altLang="zh-CN" sz="1400" dirty="0"/>
              <a:t>', font=('Times', 20,'bold'),</a:t>
            </a:r>
            <a:r>
              <a:rPr lang="en-US" altLang="zh-CN" sz="1400" dirty="0" err="1"/>
              <a:t>bg</a:t>
            </a:r>
            <a:r>
              <a:rPr lang="en-US" altLang="zh-CN" sz="1400" dirty="0"/>
              <a:t>='white',</a:t>
            </a:r>
            <a:r>
              <a:rPr lang="en-US" altLang="zh-CN" sz="1400" dirty="0" err="1"/>
              <a:t>wraplength</a:t>
            </a:r>
            <a:r>
              <a:rPr lang="en-US" altLang="zh-CN" sz="1400" dirty="0"/>
              <a:t> = 1,anchor = 'w').place(x=220, y=140)</a:t>
            </a:r>
          </a:p>
          <a:p>
            <a:pPr marL="0" indent="0">
              <a:lnSpc>
                <a:spcPts val="500"/>
              </a:lnSpc>
              <a:buNone/>
            </a:pPr>
            <a:r>
              <a:rPr lang="en-US" altLang="zh-CN" sz="1400" dirty="0"/>
              <a:t>            </a:t>
            </a:r>
            <a:r>
              <a:rPr lang="en-US" altLang="zh-CN" sz="1400" dirty="0" err="1"/>
              <a:t>tkinter.Label</a:t>
            </a:r>
            <a:r>
              <a:rPr lang="en-US" altLang="zh-CN" sz="1400" dirty="0"/>
              <a:t>(</a:t>
            </a:r>
            <a:r>
              <a:rPr lang="en-US" altLang="zh-CN" sz="1400" dirty="0" err="1"/>
              <a:t>sign_up</a:t>
            </a:r>
            <a:r>
              <a:rPr lang="en-US" altLang="zh-CN" sz="1400" dirty="0"/>
              <a:t>, text='</a:t>
            </a:r>
            <a:r>
              <a:rPr lang="zh-CN" altLang="en-US" sz="1400" dirty="0"/>
              <a:t>伤亡</a:t>
            </a:r>
            <a:r>
              <a:rPr lang="en-US" altLang="zh-CN" sz="1400" dirty="0"/>
              <a:t>:%</a:t>
            </a:r>
            <a:r>
              <a:rPr lang="en-US" altLang="zh-CN" sz="1400" dirty="0" err="1"/>
              <a:t>d'%y</a:t>
            </a:r>
            <a:r>
              <a:rPr lang="en-US" altLang="zh-CN" sz="1400" dirty="0"/>
              <a:t>, font=('Times', 18,'bold')).place(x=55, y=200)</a:t>
            </a:r>
          </a:p>
          <a:p>
            <a:pPr marL="0" indent="0">
              <a:lnSpc>
                <a:spcPts val="500"/>
              </a:lnSpc>
              <a:buNone/>
            </a:pPr>
            <a:r>
              <a:rPr lang="en-US" altLang="zh-CN" sz="1400" dirty="0"/>
              <a:t>            </a:t>
            </a:r>
            <a:r>
              <a:rPr lang="en-US" altLang="zh-CN" sz="1400" dirty="0" err="1"/>
              <a:t>speaker.Speak</a:t>
            </a:r>
            <a:r>
              <a:rPr lang="en-US" altLang="zh-CN" sz="1400" dirty="0"/>
              <a:t>('</a:t>
            </a:r>
            <a:r>
              <a:rPr lang="zh-CN" altLang="en-US" sz="1400" dirty="0"/>
              <a:t>黑方留子</a:t>
            </a:r>
            <a:r>
              <a:rPr lang="en-US" altLang="zh-CN" sz="1400" dirty="0"/>
              <a:t>')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141967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E0D0B82-1BE0-4921-A5AA-5D6FE0FDBF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1936" y="859495"/>
            <a:ext cx="1813046" cy="1059656"/>
          </a:xfrm>
        </p:spPr>
        <p:txBody>
          <a:bodyPr>
            <a:normAutofit/>
          </a:bodyPr>
          <a:lstStyle/>
          <a:p>
            <a:r>
              <a:rPr lang="en-US" altLang="zh-CN" sz="4000" dirty="0"/>
              <a:t>UI</a:t>
            </a:r>
            <a:r>
              <a:rPr lang="zh-CN" altLang="en-US" sz="4000" dirty="0"/>
              <a:t>界面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12D5D3A-2C2C-44C8-8990-6D2BC1A612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936" y="2231093"/>
            <a:ext cx="3370936" cy="353881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FBF9861-CB12-417E-8DFC-5CD25D0525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8957" y="2231093"/>
            <a:ext cx="3370936" cy="353881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72F5248-D379-4EBD-A595-61B884A6BF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5978" y="2231093"/>
            <a:ext cx="3370935" cy="3538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700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3A0D44-DE08-49B1-9D91-8816A86CA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409575"/>
            <a:ext cx="9601200" cy="1485900"/>
          </a:xfrm>
        </p:spPr>
        <p:txBody>
          <a:bodyPr/>
          <a:lstStyle/>
          <a:p>
            <a:r>
              <a:rPr lang="zh-CN" altLang="en-US" dirty="0"/>
              <a:t>演示</a:t>
            </a:r>
          </a:p>
        </p:txBody>
      </p:sp>
      <p:pic>
        <p:nvPicPr>
          <p:cNvPr id="4" name="录制_2020_06_14_21_43_58_966">
            <a:hlinkClick r:id="" action="ppaction://media"/>
            <a:extLst>
              <a:ext uri="{FF2B5EF4-FFF2-40B4-BE49-F238E27FC236}">
                <a16:creationId xmlns:a16="http://schemas.microsoft.com/office/drawing/2014/main" id="{802A24AD-9BA9-47E5-947B-58C792DE9C45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08536" y="1152525"/>
            <a:ext cx="9534152" cy="5105400"/>
          </a:xfrm>
        </p:spPr>
      </p:pic>
    </p:spTree>
    <p:extLst>
      <p:ext uri="{BB962C8B-B14F-4D97-AF65-F5344CB8AC3E}">
        <p14:creationId xmlns:p14="http://schemas.microsoft.com/office/powerpoint/2010/main" val="3356556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裁剪">
  <a:themeElements>
    <a:clrScheme name="黄色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裁剪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裁剪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TM02900720[[fn=积分]]</Template>
  <TotalTime>872</TotalTime>
  <Words>964</Words>
  <Application>Microsoft Office PowerPoint</Application>
  <PresentationFormat>宽屏</PresentationFormat>
  <Paragraphs>84</Paragraphs>
  <Slides>9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9</vt:i4>
      </vt:variant>
    </vt:vector>
  </HeadingPairs>
  <TitlesOfParts>
    <vt:vector size="17" baseType="lpstr">
      <vt:lpstr>华文楷体</vt:lpstr>
      <vt:lpstr>宋体</vt:lpstr>
      <vt:lpstr>Calibri</vt:lpstr>
      <vt:lpstr>Calibri Light</vt:lpstr>
      <vt:lpstr>Franklin Gothic Book</vt:lpstr>
      <vt:lpstr>Wingdings 2</vt:lpstr>
      <vt:lpstr>HDOfficeLightV0</vt:lpstr>
      <vt:lpstr>裁剪</vt:lpstr>
      <vt:lpstr>智能军棋裁判</vt:lpstr>
      <vt:lpstr>现存痛点</vt:lpstr>
      <vt:lpstr>PowerPoint 演示文稿</vt:lpstr>
      <vt:lpstr>PowerPoint 演示文稿</vt:lpstr>
      <vt:lpstr>文字识别</vt:lpstr>
      <vt:lpstr>        使用字典存储各个棋子大小，比较时直接取对应键值，提高代码效率</vt:lpstr>
      <vt:lpstr>对吃子胜负进行正式判断，并更新界面及语音提示</vt:lpstr>
      <vt:lpstr>UI界面</vt:lpstr>
      <vt:lpstr>演示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小曹</dc:creator>
  <cp:lastModifiedBy>小曹</cp:lastModifiedBy>
  <cp:revision>32</cp:revision>
  <dcterms:created xsi:type="dcterms:W3CDTF">2020-06-13T15:18:02Z</dcterms:created>
  <dcterms:modified xsi:type="dcterms:W3CDTF">2020-06-14T16:25:49Z</dcterms:modified>
</cp:coreProperties>
</file>